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7" r:id="rId3"/>
    <p:sldId id="256" r:id="rId4"/>
    <p:sldId id="297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2771-80AA-5834-DB5D-03A485DFC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2095B-4E93-19B7-0685-A931058A9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36EBF-638B-96F8-DDA5-A1F3278F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48466-569B-D086-A910-B7994BCE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8828-17E9-BF09-C480-179481BD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06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6BE0-6AB7-24E1-81B9-F22E9893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A3B43-F883-0D47-45C0-54DAA087B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D588-EC8E-A601-1B69-91A29C1B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3D8B-1419-5446-B367-B4FBE595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86F5D-9256-455F-15DF-E8BB16E8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36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1D101-35D0-0F45-8A89-48611916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B855E-05F9-B0E3-46B7-90D61F8F7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FDC1-CDFF-D4B0-0861-F3F93FDA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494F-19F6-6312-D2BA-AB8FAA1C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47E83-CF4E-6AD1-BFAF-31C97B35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91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13A9-D175-7887-14D9-83C23ED0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FDDA7-29EC-AEDE-3A1C-BFFD035F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8E53D-09CD-4189-C4AA-AA04E124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C2D9-09D7-91DC-437F-75A27B2D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DF0DD-C9C6-EAC5-6F76-49731188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3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1EE5-5E36-06FD-148B-CAFA781E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FFCA1-3973-6A57-981A-C522479B7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8BDB6-6007-392B-71AE-E3D5F39A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E85B0-F1EC-EB78-D922-E160304A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67FD-AEC5-C79B-CDF0-E92773F9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33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E1AF-4BF2-A20D-13D5-52989514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073F7-A954-B789-FF18-9BBD93E1E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2269A-8185-33BF-34DA-3301F7694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F2354-3CF4-3BED-9B3A-B62128FC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0C67B-2C51-6EA0-CAD1-2B14A60F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24DA4-6B9A-7056-B9AF-30BC9D17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07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89B0-8DF8-2053-BEE4-F68080D1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1C3F5-97A5-4B70-F9C8-F6F6ED7CB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97449-BA1A-A307-8083-E1A6F04DD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D22F-308F-E4AD-302A-EEAEB8A15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7842C3-9F53-F879-8866-A728F105C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E79CD-1B79-3B7E-E442-15C24EB1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09B5A-A677-6995-9E43-0EF1C02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500D6-6576-7C8F-5815-2E18A0B4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5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F664-1050-EE9F-D447-26A2BB0F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B601B-7F20-5FDC-F5A6-3DF17CC9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EADE3-3224-EDBD-8E03-968ED5B6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DCF77-ECC0-74F3-95E7-AA3A286D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74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DE925-0D6D-7E65-C2B5-B6D5DDAF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D281B-3E5C-9597-002F-DACC50E6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2FA9E-EEAA-2706-4F4F-DDB32FF2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0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B110-7EDE-38EB-DBAE-6F2BCA50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BD20-D9F7-78D9-33AA-3F239B982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23F42-3BE3-B6CD-DA76-BA578B18F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1BCE0-7977-1588-92DD-A1F96935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8E836-0BA2-726D-CA89-13606B8D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ED99C-4415-43C1-B107-3DAF5794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10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1A3A-1B84-3918-E5B2-C2401A47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71289-AF9B-7A9E-A64B-6F7049588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89113-698E-9EF6-E9A1-C58373770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61BF6-B07A-0C96-550C-78948E0E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0D48A-E43B-E99E-EA44-2B3ACBCF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B9925-3F2A-3313-E9CA-6FDE8C0A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55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DBF17-B554-DEB5-267A-4BFE4F24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6AE4-25F2-6053-31D1-F46B8FC2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9F8F-D5E1-6ABC-7B35-6535E71B1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EDB29-1943-4406-B9A0-D949EF4B9D1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F59D-525E-67CB-7288-B220F6093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19A7B-51F3-90CB-8CC4-18190DA79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BE3BA-A649-4494-8A64-45A03D210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2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645" y="620690"/>
            <a:ext cx="9663851" cy="3338751"/>
          </a:xfrm>
        </p:spPr>
        <p:txBody>
          <a:bodyPr/>
          <a:lstStyle/>
          <a:p>
            <a:r>
              <a:rPr lang="en-US" sz="4800" b="1" dirty="0"/>
              <a:t>CST 205 OOP MODULE  4 EVENT HANDLING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92369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0"/>
    </mc:Choice>
    <mc:Fallback xmlns="">
      <p:transition spd="slow" advTm="5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E7570-18F8-F2BB-1443-4AD531F1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34" y="482885"/>
            <a:ext cx="10468363" cy="59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7A4D3-8068-46A8-0868-C78AE7D4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33" y="750013"/>
            <a:ext cx="9710982" cy="57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39E29-F066-82AD-9B13-B747B539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4" y="626724"/>
            <a:ext cx="10369810" cy="56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D79AB-FEF0-24B3-7AF2-4D5015A0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4" y="565079"/>
            <a:ext cx="11078260" cy="57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0E797-ADA6-945C-4447-67043510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06" y="647272"/>
            <a:ext cx="10266976" cy="56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2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493DC-EF7E-5269-C3B3-89C26236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06" y="934948"/>
            <a:ext cx="9630787" cy="52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7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BD95E58-7F9A-184E-D1E2-857559A8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9305" y="1557340"/>
            <a:ext cx="9186411" cy="4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7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AF38F-8F97-983A-149D-E92E9646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14" y="873303"/>
            <a:ext cx="9452293" cy="53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5" name="AutoShape 2" descr="Image result for threading in o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threading in o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Image result for threading in os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36CA11-BF6B-470D-BFDC-80CA69B03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764" y="1105724"/>
            <a:ext cx="9860285" cy="45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80"/>
    </mc:Choice>
    <mc:Fallback xmlns="">
      <p:transition spd="slow" advTm="906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063750" y="4572000"/>
            <a:ext cx="7704138" cy="106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endParaRPr lang="en-US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20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3" y="945913"/>
            <a:ext cx="817060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46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OBJECTIVES</a:t>
            </a:r>
            <a:endParaRPr lang="en-IN" alt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/>
              <a:t>To introduce concept of event handling mechanisms in Java.</a:t>
            </a:r>
          </a:p>
          <a:p>
            <a:pPr eaLnBrk="1" hangingPunct="1"/>
            <a:r>
              <a:rPr lang="en-US" altLang="en-US" sz="3200" b="1" dirty="0"/>
              <a:t>To illustrate Delegation event model.</a:t>
            </a:r>
          </a:p>
          <a:p>
            <a:pPr eaLnBrk="1" hangingPunct="1"/>
            <a:r>
              <a:rPr lang="en-US" altLang="en-US" sz="3200" b="1" dirty="0"/>
              <a:t>To give an overview of Event classes and action listeners.</a:t>
            </a:r>
            <a:endParaRPr lang="en-IN" altLang="en-US" sz="3200" b="1" dirty="0"/>
          </a:p>
        </p:txBody>
      </p:sp>
    </p:spTree>
  </p:cSld>
  <p:clrMapOvr>
    <a:masterClrMapping/>
  </p:clrMapOvr>
  <p:transition spd="slow" advTm="12919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2F8E7-06A7-715B-4CB7-60CD716A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0" y="688369"/>
            <a:ext cx="10829131" cy="55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D85EC-FB2A-8E38-4711-7D5E53B7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1" y="520119"/>
            <a:ext cx="11516844" cy="58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4F1CF-AF9E-08A9-814D-2A35AD11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" y="318499"/>
            <a:ext cx="11155593" cy="61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C02CE-1AD6-1DA1-4B18-6B55EF97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93" y="719191"/>
            <a:ext cx="11292702" cy="58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C1087-F5D8-7287-F064-6ACC05D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38" y="657546"/>
            <a:ext cx="10466278" cy="543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</Words>
  <Application>Microsoft Office PowerPoint</Application>
  <PresentationFormat>Widescreen</PresentationFormat>
  <Paragraphs>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CST 205 OOP MODULE  4 EVENT HANDLING</vt:lpstr>
      <vt:lpstr> 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 205 OOP MODULE  4 EVENT HANDLING</dc:title>
  <dc:creator>Eldhose P Sim Toc H</dc:creator>
  <cp:lastModifiedBy>Eldhose P Sim Toc H</cp:lastModifiedBy>
  <cp:revision>23</cp:revision>
  <dcterms:created xsi:type="dcterms:W3CDTF">2022-12-06T00:32:18Z</dcterms:created>
  <dcterms:modified xsi:type="dcterms:W3CDTF">2022-12-06T01:24:14Z</dcterms:modified>
</cp:coreProperties>
</file>